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58" r:id="rId4"/>
    <p:sldId id="264" r:id="rId5"/>
    <p:sldId id="261" r:id="rId6"/>
    <p:sldId id="259" r:id="rId7"/>
    <p:sldId id="263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63C"/>
    <a:srgbClr val="183F67"/>
    <a:srgbClr val="7FD741"/>
    <a:srgbClr val="8A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46"/>
  </p:normalViewPr>
  <p:slideViewPr>
    <p:cSldViewPr snapToGrid="0" snapToObjects="1">
      <p:cViewPr varScale="1">
        <p:scale>
          <a:sx n="64" d="100"/>
          <a:sy n="64" d="100"/>
        </p:scale>
        <p:origin x="5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E9AB5-D32C-8D4C-908A-9061DF8C1D8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D4AC6-8B89-8D4B-B1BE-49DC84ED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FE845-D494-F640-A7F0-60CFFD0C218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8C28-DF14-084F-B0A8-FDBDB7AE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FE845-D494-F640-A7F0-60CFFD0C218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8C28-DF14-084F-B0A8-FDBDB7AE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FE845-D494-F640-A7F0-60CFFD0C218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8C28-DF14-084F-B0A8-FDBDB7AE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FE845-D494-F640-A7F0-60CFFD0C218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8C28-DF14-084F-B0A8-FDBDB7AE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FE845-D494-F640-A7F0-60CFFD0C218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8C28-DF14-084F-B0A8-FDBDB7AE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FE845-D494-F640-A7F0-60CFFD0C218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8C28-DF14-084F-B0A8-FDBDB7AE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FE845-D494-F640-A7F0-60CFFD0C218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8C28-DF14-084F-B0A8-FDBDB7AE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FE845-D494-F640-A7F0-60CFFD0C218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8C28-DF14-084F-B0A8-FDBDB7AE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FE845-D494-F640-A7F0-60CFFD0C218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8C28-DF14-084F-B0A8-FDBDB7AE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FE845-D494-F640-A7F0-60CFFD0C218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8C28-DF14-084F-B0A8-FDBDB7AE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FE845-D494-F640-A7F0-60CFFD0C218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8C28-DF14-084F-B0A8-FDBDB7AE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FE845-D494-F640-A7F0-60CFFD0C218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08C28-DF14-084F-B0A8-FDBDB7AE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030198" cy="11188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666" y="795867"/>
            <a:ext cx="119041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183F67"/>
                </a:solidFill>
                <a:latin typeface="Pluto Sans Cond" charset="0"/>
                <a:ea typeface="Pluto Sans Cond" charset="0"/>
                <a:cs typeface="Pluto Sans Cond" charset="0"/>
              </a:rPr>
              <a:t>MISSION LED </a:t>
            </a:r>
            <a:br>
              <a:rPr lang="en-US" sz="8800" b="1" dirty="0">
                <a:solidFill>
                  <a:srgbClr val="183F67"/>
                </a:solidFill>
                <a:latin typeface="Pluto Sans Cond" charset="0"/>
                <a:ea typeface="Pluto Sans Cond" charset="0"/>
                <a:cs typeface="Pluto Sans Cond" charset="0"/>
              </a:rPr>
            </a:br>
            <a:r>
              <a:rPr lang="en-US" sz="8800" b="1" dirty="0">
                <a:solidFill>
                  <a:srgbClr val="183F67"/>
                </a:solidFill>
                <a:latin typeface="Pluto Sans Cond" charset="0"/>
                <a:ea typeface="Pluto Sans Cond" charset="0"/>
                <a:cs typeface="Pluto Sans Cond" charset="0"/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5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33" y="-1032933"/>
            <a:ext cx="12310533" cy="8630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666" y="795867"/>
            <a:ext cx="119041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183F67"/>
                </a:solidFill>
                <a:latin typeface="Pluto Sans Cond" charset="0"/>
                <a:ea typeface="Pluto Sans Cond" charset="0"/>
                <a:cs typeface="Pluto Sans Cond" charset="0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 b="12756"/>
          <a:stretch/>
        </p:blipFill>
        <p:spPr>
          <a:xfrm>
            <a:off x="-118532" y="1"/>
            <a:ext cx="1231053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863600"/>
            <a:ext cx="74845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Pluto Sans Cond" charset="0"/>
                <a:ea typeface="Pluto Sans Cond" charset="0"/>
                <a:cs typeface="Pluto Sans Cond" charset="0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09759"/>
            <a:ext cx="12192000" cy="108246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863600"/>
            <a:ext cx="74845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Pluto Sans Cond" charset="0"/>
                <a:ea typeface="Pluto Sans Cond" charset="0"/>
                <a:cs typeface="Pluto Sans Cond" charset="0"/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-169334"/>
            <a:ext cx="12361334" cy="904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34" y="0"/>
            <a:ext cx="12310534" cy="85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6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13" y="541868"/>
            <a:ext cx="7275789" cy="7145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1466" y="846667"/>
            <a:ext cx="69426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Pluto Sans Cond" charset="0"/>
                <a:ea typeface="Pluto Sans Cond" charset="0"/>
                <a:cs typeface="Pluto Sans Cond" charset="0"/>
              </a:rPr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48150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7428"/>
            <a:ext cx="12299325" cy="709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99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6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Pluto Sans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Fuller</dc:creator>
  <cp:lastModifiedBy>Nina Boeger</cp:lastModifiedBy>
  <cp:revision>9</cp:revision>
  <dcterms:created xsi:type="dcterms:W3CDTF">2017-11-19T21:29:35Z</dcterms:created>
  <dcterms:modified xsi:type="dcterms:W3CDTF">2017-11-21T09:30:05Z</dcterms:modified>
</cp:coreProperties>
</file>